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333D22E-782A-6884-5785-2989D450ADE4}">
  <a:tblStyle styleId="{60511D12-1CAD-E0A8-BFA6-E6898E58979F}" styleName="Lined - Accent 5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3F3BCB3-5B75-4EF2-2132-87F58016C83E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346BB30-8104-32B5-8D8E-12F12BC95B71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73CBBED-081F-E125-9448-660EB6A65B5A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D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A961D52-F354-8700-6AD8-897C99C6545B}" styleName="Lined - Accent 1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0B0E14E-3647-80B9-243B-3B3FF5F952DD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9062EC5-5E29-1993-8FF4-3E953198040B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BD21E17E-9779-32B8-69F4-DF98FE22F739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607131F-0EF6-EA8B-6FD6-FB7B85C9B647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E5B1500-0F4F-BBCA-31CE-356AB10DBFD1}" styleName="Lined - Accent 2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08768E7-F8D3-EA32-E052-FE5EB2292775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4C2F99D-29BC-39D5-0858-A17878CB3EF0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5531EC3-014A-0B9E-393A-C8372DCBDEBE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453C80B-DA5F-4EC5-B888-B97E6E318B49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534CC89-8DBE-A005-2C6A-66C8762A8892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C3F8DE9-8277-97A8-3308-B8515BEB346F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3EFA0D5-35E0-B6B8-52BD-F78F8D408A46}" styleName="Lined - Accent 6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E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E0946B2-38BE-45B4-6506-04B517C04110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4621DF8-2D1D-2B58-E0EC-B9814F973CF0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65CF5D9-91FD-C069-2F7D-DF036260248E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F6CB15C-E8C5-0718-98FF-B399A6A1FC14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68EE349-997B-83FA-8285-7C31C9F59B75}" styleName="Lined - Accent 3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2DA2AA1-E991-C2D3-9812-D324270ACBA9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2FF7CBF-6AD1-92F9-DD21-197B0243777E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A9E696A-7DD0-7934-7BC8-80939F36714F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333D22E-782A-6884-5785-2989D450ADE4}" styleName="Lined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95F3750-354F-2B5B-B958-AE6ECD5B3D1D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DAFDA73-B2D9-3021-955F-FF6A56CF94A6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52E92FE-5B38-4134-3A23-CE71A00685D5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4B9E6B1-B6EA-74FC-6A7C-DD9ACB0AF293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74FD191-DF6F-AC7D-44A9-132179A6273B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7343986-363D-8827-76E6-FD1CCCC2AA14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2093E42-1B1C-1AF8-0787-52AC0945BD32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6AB5337-D815-CA28-ED67-BD64C11530C3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466B76-8B70-0366-BA87-1F19EB7B5F46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2741EE2-97DA-0836-40CD-6AF71AA8CF7B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E44B9D8-6D20-6CF1-3CBE-D45E9A8DE5A3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2A4377C-92DF-8EF7-D58A-5726CAF08D3C}" styleName="Lined - Accent 4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5E8AB75-AEE5-F793-C476-6FBDF864F90B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552C92C-B212-AEE9-16EF-2A545C39CC66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80231C2-D2E4-3243-DB30-6B3300705854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51ABE4C-4F72-ED41-02C7-808E18947FEC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theme" Target="theme/theme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userDrawn="1">
  <p:cSld name="Title Slide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Vertical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Vertical Title and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Section Header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wo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mparis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/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8" name="Footer Placeholder 7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8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Only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4" name="Footer Placeholder 3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Slide Number Placeholder 4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Blank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3" name="Footer Placeholder 2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Slide Number Placeholder 3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ntent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Picture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/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 folHlink="folHlink" accent1="accent1" bg1="lt1" accent2="accent2" tx1="dk1" bg2="lt2" accent3="accent3" tx2="dk2" accent4="accent4" hlink="hlink" accent5="accent5" accent6="accent6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onlyoff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8000" b="1"/>
              <a:t>How They </a:t>
            </a:r>
            <a:r>
              <a:rPr sz="8000"/>
              <a:t/>
            </a:r>
            <a:r>
              <a:rPr sz="8000"/>
              <a:t/>
            </a:r>
            <a:br/>
            <a:r>
              <a:rPr sz="6600"/>
              <a:t>Throw Out</a:t>
            </a:r>
            <a:r>
              <a:rPr sz="6600"/>
              <a:t/>
            </a:r>
            <a:br/>
            <a:r>
              <a:rPr sz="6600"/>
              <a:t>a Challenge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5500" b="1"/>
              <a:t>American Indians </a:t>
            </a:r>
            <a:r>
              <a:rPr sz="4700"/>
              <a:t>(XVII century)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idx="1" hasCustomPrompt="0"/>
          </p:nvPr>
        </p:nvSpPr>
        <p:spPr bwMode="auto">
          <a:xfrm>
            <a:off x="3833446" y="3888000"/>
            <a:ext cx="4986554" cy="2419200"/>
          </a:xfrm>
        </p:spPr>
        <p:txBody>
          <a:bodyPr/>
          <a:lstStyle/>
          <a:p>
            <a:pPr lvl="0">
              <a:defRPr/>
            </a:pPr>
            <a:r>
              <a:rPr/>
              <a:t>put a tomahawk </a:t>
            </a:r>
            <a:endParaRPr/>
          </a:p>
          <a:p>
            <a:pPr lvl="0">
              <a:defRPr/>
            </a:pPr>
            <a:r>
              <a:rPr/>
              <a:t>on the ground in the rival’s camp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European Knights</a:t>
            </a:r>
            <a:r>
              <a:rPr b="1"/>
              <a:t/>
            </a:r>
            <a:br/>
            <a:r>
              <a:rPr sz="4800"/>
              <a:t>(XII-XVI centuries)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threw a glove</a:t>
            </a:r>
            <a:endParaRPr/>
          </a:p>
          <a:p>
            <a:pPr lvl="0">
              <a:defRPr/>
            </a:pPr>
            <a:r>
              <a:rPr/>
              <a:t>in the rival’s face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483576" y="1191600"/>
            <a:ext cx="8185224" cy="1724400"/>
          </a:xfrm>
        </p:spPr>
        <p:txBody>
          <a:bodyPr/>
          <a:lstStyle/>
          <a:p>
            <a:pPr lvl="0">
              <a:defRPr/>
            </a:pPr>
            <a:r>
              <a:rPr b="1"/>
              <a:t>African Yoruba tribes</a:t>
            </a:r>
            <a:r>
              <a:rPr b="1"/>
              <a:t/>
            </a:r>
            <a:br/>
            <a:endParaRPr b="1"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sent a single </a:t>
            </a:r>
            <a:endParaRPr/>
          </a:p>
          <a:p>
            <a:pPr lvl="0">
              <a:defRPr/>
            </a:pPr>
            <a:r>
              <a:rPr/>
              <a:t>Cypraea</a:t>
            </a:r>
            <a:r>
              <a:rPr/>
              <a:t> shell</a:t>
            </a:r>
            <a:endParaRPr/>
          </a:p>
          <a:p>
            <a:pPr lvl="0">
              <a:defRPr/>
            </a:pPr>
            <a:r>
              <a:rPr/>
              <a:t>to the rivals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>English gentlemen</a:t>
            </a:r>
            <a:r>
              <a:rPr b="1"/>
              <a:t/>
            </a:r>
            <a:br/>
            <a:r>
              <a:rPr sz="4800"/>
              <a:t>(XVII century)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sent a polite note</a:t>
            </a:r>
            <a:endParaRPr/>
          </a:p>
          <a:p>
            <a:pPr lvl="0">
              <a:defRPr/>
            </a:pPr>
            <a:r>
              <a:rPr/>
              <a:t>with the challenge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Japan samurais</a:t>
            </a:r>
            <a:r>
              <a:rPr sz="6000" b="1"/>
              <a:t/>
            </a:r>
            <a:br/>
            <a:r>
              <a:rPr sz="4800"/>
              <a:t>(XII-XVII centuries)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2910254" y="3888001"/>
            <a:ext cx="5909746" cy="2029222"/>
          </a:xfrm>
        </p:spPr>
        <p:txBody>
          <a:bodyPr/>
          <a:lstStyle/>
          <a:p>
            <a:pPr lvl="0">
              <a:defRPr/>
            </a:pPr>
            <a:r>
              <a:rPr/>
              <a:t>clattered their guards</a:t>
            </a:r>
            <a:endParaRPr/>
          </a:p>
          <a:p>
            <a:pPr lvl="0">
              <a:defRPr/>
            </a:pPr>
            <a:r>
              <a:rPr/>
              <a:t>against sheath to attract</a:t>
            </a:r>
            <a:endParaRPr/>
          </a:p>
          <a:p>
            <a:pPr lvl="0">
              <a:defRPr/>
            </a:pPr>
            <a:r>
              <a:rPr/>
              <a:t>the rival’s attention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6000" b="1"/>
              <a:t>Office plankton</a:t>
            </a:r>
            <a:r>
              <a:rPr sz="6000" b="1"/>
              <a:t/>
            </a:r>
            <a:br/>
            <a:r>
              <a:rPr sz="4800"/>
              <a:t>(XXI century)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3600"/>
              <a:t>send emails with</a:t>
            </a:r>
            <a:endParaRPr/>
          </a:p>
          <a:p>
            <a:pPr lvl="0">
              <a:defRPr/>
            </a:pPr>
            <a:r>
              <a:rPr sz="3600"/>
              <a:t>the Challenge subject</a:t>
            </a:r>
            <a:endParaRPr/>
          </a:p>
          <a:p>
            <a:pPr lvl="0">
              <a:defRPr/>
            </a:pPr>
            <a:r>
              <a:rPr sz="3600"/>
              <a:t>to their competitors</a:t>
            </a:r>
            <a:endParaRPr/>
          </a:p>
          <a:p>
            <a:pPr lvl="0"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>
            <a:off x="628650" y="1358657"/>
            <a:ext cx="7886700" cy="3063874"/>
          </a:xfrm>
        </p:spPr>
        <p:txBody>
          <a:bodyPr/>
          <a:lstStyle/>
          <a:p>
            <a:pPr lvl="0" algn="ctr">
              <a:defRPr/>
            </a:pPr>
            <a:r>
              <a:rPr sz="8800"/>
              <a:t/>
            </a:r>
            <a:r>
              <a:rPr sz="8800"/>
              <a:t>ONLYOFFICE </a:t>
            </a:r>
            <a:r>
              <a:rPr/>
              <a:t/>
            </a:r>
            <a:r>
              <a:rPr/>
              <a:t/>
            </a:r>
            <a:br/>
            <a:r>
              <a:rPr sz="6600"/>
              <a:t>stands for Peace</a:t>
            </a:r>
            <a:endParaRPr/>
          </a:p>
        </p:txBody>
      </p:sp>
      <p:sp>
        <p:nvSpPr>
          <p:cNvPr id="5" name="Content Placeholder 4"/>
          <p:cNvSpPr/>
          <p:nvPr isPhoto="0" userDrawn="0">
            <p:ph idx="1" hasCustomPrompt="0"/>
          </p:nvPr>
        </p:nvSpPr>
        <p:spPr bwMode="auto">
          <a:xfrm>
            <a:off x="628650" y="4703884"/>
            <a:ext cx="7886700" cy="62425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sz="3200" u="sng">
                <a:solidFill>
                  <a:schemeClr val="hlink"/>
                </a:solidFill>
                <a:hlinkClick r:id="rId3"/>
              </a:rPr>
              <a:t>www.onlyoffice.com</a:t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Teamlab Office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Teamlab Office</Company>
  <LinksUpToDate>0</LinksUpToDate>
  <SharedDoc>0</SharedDoc>
  <HyperlinksChanged>0</HyperlinksChanged>
  <AppVersion>1.0000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Teamlab Office</dc:creator>
  <cp:lastModifiedBy>Teamlab Office</cp:lastModifiedBy>
  <cp:revision>1</cp:revision>
</cp:coreProperties>
</file>